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63" r:id="rId4"/>
    <p:sldId id="264" r:id="rId5"/>
    <p:sldId id="265"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106" d="100"/>
          <a:sy n="106" d="100"/>
        </p:scale>
        <p:origin x="180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D645121-17D0-4773-8EDD-E2395B4164E9}" type="datetimeFigureOut">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2724083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645121-17D0-4773-8EDD-E2395B4164E9}" type="datetimeFigureOut">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548609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645121-17D0-4773-8EDD-E2395B4164E9}" type="datetimeFigureOut">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756000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5539"/>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215"/>
            </a:lvl1pPr>
            <a:lvl2pPr marL="422041" indent="0" algn="ctr">
              <a:buNone/>
              <a:defRPr sz="1846"/>
            </a:lvl2pPr>
            <a:lvl3pPr marL="844083" indent="0" algn="ctr">
              <a:buNone/>
              <a:defRPr sz="1662"/>
            </a:lvl3pPr>
            <a:lvl4pPr marL="1266124" indent="0" algn="ctr">
              <a:buNone/>
              <a:defRPr sz="1477"/>
            </a:lvl4pPr>
            <a:lvl5pPr marL="1688165" indent="0" algn="ctr">
              <a:buNone/>
              <a:defRPr sz="1477"/>
            </a:lvl5pPr>
            <a:lvl6pPr marL="2110207" indent="0" algn="ctr">
              <a:buNone/>
              <a:defRPr sz="1477"/>
            </a:lvl6pPr>
            <a:lvl7pPr marL="2532248" indent="0" algn="ctr">
              <a:buNone/>
              <a:defRPr sz="1477"/>
            </a:lvl7pPr>
            <a:lvl8pPr marL="2954289" indent="0" algn="ctr">
              <a:buNone/>
              <a:defRPr sz="1477"/>
            </a:lvl8pPr>
            <a:lvl9pPr marL="3376331" indent="0" algn="ctr">
              <a:buNone/>
              <a:defRPr sz="1477"/>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63E912B-917B-4C51-B3E2-C19CAA31DC1D}" type="datetimeFigureOut">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34791109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63E912B-917B-4C51-B3E2-C19CAA31DC1D}" type="datetimeFigureOut">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22052114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9" y="1709741"/>
            <a:ext cx="7886700" cy="2852737"/>
          </a:xfrm>
        </p:spPr>
        <p:txBody>
          <a:bodyPr anchor="b"/>
          <a:lstStyle>
            <a:lvl1pPr>
              <a:defRPr sz="5539"/>
            </a:lvl1pPr>
          </a:lstStyle>
          <a:p>
            <a:r>
              <a:rPr lang="en-US"/>
              <a:t>Click to edit Master title style</a:t>
            </a:r>
            <a:endParaRPr lang="en-US" dirty="0"/>
          </a:p>
        </p:txBody>
      </p:sp>
      <p:sp>
        <p:nvSpPr>
          <p:cNvPr id="3" name="Text Placeholder 2"/>
          <p:cNvSpPr>
            <a:spLocks noGrp="1"/>
          </p:cNvSpPr>
          <p:nvPr>
            <p:ph type="body" idx="1"/>
          </p:nvPr>
        </p:nvSpPr>
        <p:spPr>
          <a:xfrm>
            <a:off x="623889" y="4589466"/>
            <a:ext cx="7886700" cy="1500187"/>
          </a:xfrm>
        </p:spPr>
        <p:txBody>
          <a:bodyPr/>
          <a:lstStyle>
            <a:lvl1pPr marL="0" indent="0">
              <a:buNone/>
              <a:defRPr sz="2215">
                <a:solidFill>
                  <a:schemeClr val="tx1"/>
                </a:solidFill>
              </a:defRPr>
            </a:lvl1pPr>
            <a:lvl2pPr marL="422041" indent="0">
              <a:buNone/>
              <a:defRPr sz="1846">
                <a:solidFill>
                  <a:schemeClr val="tx1">
                    <a:tint val="75000"/>
                  </a:schemeClr>
                </a:solidFill>
              </a:defRPr>
            </a:lvl2pPr>
            <a:lvl3pPr marL="844083" indent="0">
              <a:buNone/>
              <a:defRPr sz="1662">
                <a:solidFill>
                  <a:schemeClr val="tx1">
                    <a:tint val="75000"/>
                  </a:schemeClr>
                </a:solidFill>
              </a:defRPr>
            </a:lvl3pPr>
            <a:lvl4pPr marL="1266124" indent="0">
              <a:buNone/>
              <a:defRPr sz="1477">
                <a:solidFill>
                  <a:schemeClr val="tx1">
                    <a:tint val="75000"/>
                  </a:schemeClr>
                </a:solidFill>
              </a:defRPr>
            </a:lvl4pPr>
            <a:lvl5pPr marL="1688165" indent="0">
              <a:buNone/>
              <a:defRPr sz="1477">
                <a:solidFill>
                  <a:schemeClr val="tx1">
                    <a:tint val="75000"/>
                  </a:schemeClr>
                </a:solidFill>
              </a:defRPr>
            </a:lvl5pPr>
            <a:lvl6pPr marL="2110207" indent="0">
              <a:buNone/>
              <a:defRPr sz="1477">
                <a:solidFill>
                  <a:schemeClr val="tx1">
                    <a:tint val="75000"/>
                  </a:schemeClr>
                </a:solidFill>
              </a:defRPr>
            </a:lvl6pPr>
            <a:lvl7pPr marL="2532248" indent="0">
              <a:buNone/>
              <a:defRPr sz="1477">
                <a:solidFill>
                  <a:schemeClr val="tx1">
                    <a:tint val="75000"/>
                  </a:schemeClr>
                </a:solidFill>
              </a:defRPr>
            </a:lvl7pPr>
            <a:lvl8pPr marL="2954289" indent="0">
              <a:buNone/>
              <a:defRPr sz="1477">
                <a:solidFill>
                  <a:schemeClr val="tx1">
                    <a:tint val="75000"/>
                  </a:schemeClr>
                </a:solidFill>
              </a:defRPr>
            </a:lvl8pPr>
            <a:lvl9pPr marL="3376331" indent="0">
              <a:buNone/>
              <a:defRPr sz="1477">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63E912B-917B-4C51-B3E2-C19CAA31DC1D}" type="datetimeFigureOut">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36690060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63E912B-917B-4C51-B3E2-C19CAA31DC1D}" type="datetimeFigureOut">
              <a:rPr lang="en-GB" smtClean="0"/>
              <a:t>31/03/2025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36402700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2" y="365128"/>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63E912B-917B-4C51-B3E2-C19CAA31DC1D}" type="datetimeFigureOut">
              <a:rPr lang="en-GB" smtClean="0"/>
              <a:t>31/03/2025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10699696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63E912B-917B-4C51-B3E2-C19CAA31DC1D}" type="datetimeFigureOut">
              <a:rPr lang="en-GB" smtClean="0"/>
              <a:t>31/03/2025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16760898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3E912B-917B-4C51-B3E2-C19CAA31DC1D}" type="datetimeFigureOut">
              <a:rPr lang="en-GB" smtClean="0"/>
              <a:t>31/03/2025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22234092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2" y="457200"/>
            <a:ext cx="2949178" cy="1600200"/>
          </a:xfrm>
        </p:spPr>
        <p:txBody>
          <a:bodyPr anchor="b"/>
          <a:lstStyle>
            <a:lvl1pPr>
              <a:defRPr sz="2954"/>
            </a:lvl1pPr>
          </a:lstStyle>
          <a:p>
            <a:r>
              <a:rPr lang="en-US"/>
              <a:t>Click to edit Master title style</a:t>
            </a:r>
            <a:endParaRPr lang="en-US" dirty="0"/>
          </a:p>
        </p:txBody>
      </p:sp>
      <p:sp>
        <p:nvSpPr>
          <p:cNvPr id="3" name="Content Placeholder 2"/>
          <p:cNvSpPr>
            <a:spLocks noGrp="1"/>
          </p:cNvSpPr>
          <p:nvPr>
            <p:ph idx="1"/>
          </p:nvPr>
        </p:nvSpPr>
        <p:spPr>
          <a:xfrm>
            <a:off x="3887391" y="987428"/>
            <a:ext cx="4629150" cy="4873625"/>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2" y="2057400"/>
            <a:ext cx="2949178" cy="3811588"/>
          </a:xfrm>
        </p:spPr>
        <p:txBody>
          <a:bodyPr/>
          <a:lstStyle>
            <a:lvl1pPr marL="0" indent="0">
              <a:buNone/>
              <a:defRPr sz="1477"/>
            </a:lvl1pPr>
            <a:lvl2pPr marL="422041" indent="0">
              <a:buNone/>
              <a:defRPr sz="1292"/>
            </a:lvl2pPr>
            <a:lvl3pPr marL="844083" indent="0">
              <a:buNone/>
              <a:defRPr sz="1108"/>
            </a:lvl3pPr>
            <a:lvl4pPr marL="1266124" indent="0">
              <a:buNone/>
              <a:defRPr sz="923"/>
            </a:lvl4pPr>
            <a:lvl5pPr marL="1688165" indent="0">
              <a:buNone/>
              <a:defRPr sz="923"/>
            </a:lvl5pPr>
            <a:lvl6pPr marL="2110207" indent="0">
              <a:buNone/>
              <a:defRPr sz="923"/>
            </a:lvl6pPr>
            <a:lvl7pPr marL="2532248" indent="0">
              <a:buNone/>
              <a:defRPr sz="923"/>
            </a:lvl7pPr>
            <a:lvl8pPr marL="2954289" indent="0">
              <a:buNone/>
              <a:defRPr sz="923"/>
            </a:lvl8pPr>
            <a:lvl9pPr marL="3376331" indent="0">
              <a:buNone/>
              <a:defRPr sz="923"/>
            </a:lvl9pPr>
          </a:lstStyle>
          <a:p>
            <a:pPr lvl="0"/>
            <a:r>
              <a:rPr lang="en-US"/>
              <a:t>Edit Master text styles</a:t>
            </a:r>
          </a:p>
        </p:txBody>
      </p:sp>
      <p:sp>
        <p:nvSpPr>
          <p:cNvPr id="5" name="Date Placeholder 4"/>
          <p:cNvSpPr>
            <a:spLocks noGrp="1"/>
          </p:cNvSpPr>
          <p:nvPr>
            <p:ph type="dt" sz="half" idx="10"/>
          </p:nvPr>
        </p:nvSpPr>
        <p:spPr/>
        <p:txBody>
          <a:bodyPr/>
          <a:lstStyle/>
          <a:p>
            <a:fld id="{163E912B-917B-4C51-B3E2-C19CAA31DC1D}" type="datetimeFigureOut">
              <a:rPr lang="en-GB" smtClean="0"/>
              <a:t>31/03/2025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83622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645121-17D0-4773-8EDD-E2395B4164E9}" type="datetimeFigureOut">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26510129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2" y="457200"/>
            <a:ext cx="2949178" cy="1600200"/>
          </a:xfrm>
        </p:spPr>
        <p:txBody>
          <a:bodyPr anchor="b"/>
          <a:lstStyle>
            <a:lvl1pPr>
              <a:defRPr sz="2954"/>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r>
              <a:rPr lang="en-US"/>
              <a:t>Click icon to add picture</a:t>
            </a:r>
            <a:endParaRPr lang="en-US" dirty="0"/>
          </a:p>
        </p:txBody>
      </p:sp>
      <p:sp>
        <p:nvSpPr>
          <p:cNvPr id="4" name="Text Placeholder 3"/>
          <p:cNvSpPr>
            <a:spLocks noGrp="1"/>
          </p:cNvSpPr>
          <p:nvPr>
            <p:ph type="body" sz="half" idx="2"/>
          </p:nvPr>
        </p:nvSpPr>
        <p:spPr>
          <a:xfrm>
            <a:off x="629842" y="2057400"/>
            <a:ext cx="2949178" cy="3811588"/>
          </a:xfrm>
        </p:spPr>
        <p:txBody>
          <a:bodyPr/>
          <a:lstStyle>
            <a:lvl1pPr marL="0" indent="0">
              <a:buNone/>
              <a:defRPr sz="1477"/>
            </a:lvl1pPr>
            <a:lvl2pPr marL="422041" indent="0">
              <a:buNone/>
              <a:defRPr sz="1292"/>
            </a:lvl2pPr>
            <a:lvl3pPr marL="844083" indent="0">
              <a:buNone/>
              <a:defRPr sz="1108"/>
            </a:lvl3pPr>
            <a:lvl4pPr marL="1266124" indent="0">
              <a:buNone/>
              <a:defRPr sz="923"/>
            </a:lvl4pPr>
            <a:lvl5pPr marL="1688165" indent="0">
              <a:buNone/>
              <a:defRPr sz="923"/>
            </a:lvl5pPr>
            <a:lvl6pPr marL="2110207" indent="0">
              <a:buNone/>
              <a:defRPr sz="923"/>
            </a:lvl6pPr>
            <a:lvl7pPr marL="2532248" indent="0">
              <a:buNone/>
              <a:defRPr sz="923"/>
            </a:lvl7pPr>
            <a:lvl8pPr marL="2954289" indent="0">
              <a:buNone/>
              <a:defRPr sz="923"/>
            </a:lvl8pPr>
            <a:lvl9pPr marL="3376331" indent="0">
              <a:buNone/>
              <a:defRPr sz="923"/>
            </a:lvl9pPr>
          </a:lstStyle>
          <a:p>
            <a:pPr lvl="0"/>
            <a:r>
              <a:rPr lang="en-US"/>
              <a:t>Edit Master text styles</a:t>
            </a:r>
          </a:p>
        </p:txBody>
      </p:sp>
      <p:sp>
        <p:nvSpPr>
          <p:cNvPr id="5" name="Date Placeholder 4"/>
          <p:cNvSpPr>
            <a:spLocks noGrp="1"/>
          </p:cNvSpPr>
          <p:nvPr>
            <p:ph type="dt" sz="half" idx="10"/>
          </p:nvPr>
        </p:nvSpPr>
        <p:spPr/>
        <p:txBody>
          <a:bodyPr/>
          <a:lstStyle/>
          <a:p>
            <a:fld id="{163E912B-917B-4C51-B3E2-C19CAA31DC1D}" type="datetimeFigureOut">
              <a:rPr lang="en-GB" smtClean="0"/>
              <a:t>31/03/2025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22969169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63E912B-917B-4C51-B3E2-C19CAA31DC1D}" type="datetimeFigureOut">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13675558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63E912B-917B-4C51-B3E2-C19CAA31DC1D}" type="datetimeFigureOut">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3B00820-22E5-41B7-9C7D-5A5EF53C7B13}" type="slidenum">
              <a:rPr lang="en-GB" smtClean="0"/>
              <a:t>‹#›</a:t>
            </a:fld>
            <a:endParaRPr lang="en-GB"/>
          </a:p>
        </p:txBody>
      </p:sp>
    </p:spTree>
    <p:extLst>
      <p:ext uri="{BB962C8B-B14F-4D97-AF65-F5344CB8AC3E}">
        <p14:creationId xmlns:p14="http://schemas.microsoft.com/office/powerpoint/2010/main" val="2212982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D645121-17D0-4773-8EDD-E2395B4164E9}" type="datetimeFigureOut">
              <a:rPr lang="en-GB" smtClean="0"/>
              <a:t>31/03/2025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771428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D645121-17D0-4773-8EDD-E2395B4164E9}" type="datetimeFigureOut">
              <a:rPr lang="en-GB" smtClean="0"/>
              <a:t>31/03/2025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4161564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D645121-17D0-4773-8EDD-E2395B4164E9}" type="datetimeFigureOut">
              <a:rPr lang="en-GB" smtClean="0"/>
              <a:t>31/03/2025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1859535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D645121-17D0-4773-8EDD-E2395B4164E9}" type="datetimeFigureOut">
              <a:rPr lang="en-GB" smtClean="0"/>
              <a:t>31/03/2025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997094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645121-17D0-4773-8EDD-E2395B4164E9}" type="datetimeFigureOut">
              <a:rPr lang="en-GB" smtClean="0"/>
              <a:t>31/03/2025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3342835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D645121-17D0-4773-8EDD-E2395B4164E9}" type="datetimeFigureOut">
              <a:rPr lang="en-GB" smtClean="0"/>
              <a:t>31/03/2025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746950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D645121-17D0-4773-8EDD-E2395B4164E9}" type="datetimeFigureOut">
              <a:rPr lang="en-GB" smtClean="0"/>
              <a:t>31/03/2025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91D3A71-AF6C-4F49-AC4D-990ABFDB23C1}" type="slidenum">
              <a:rPr lang="en-GB" smtClean="0"/>
              <a:t>‹#›</a:t>
            </a:fld>
            <a:endParaRPr lang="en-GB"/>
          </a:p>
        </p:txBody>
      </p:sp>
    </p:spTree>
    <p:extLst>
      <p:ext uri="{BB962C8B-B14F-4D97-AF65-F5344CB8AC3E}">
        <p14:creationId xmlns:p14="http://schemas.microsoft.com/office/powerpoint/2010/main" val="3969095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D645121-17D0-4773-8EDD-E2395B4164E9}" type="datetimeFigureOut">
              <a:rPr lang="en-GB" smtClean="0"/>
              <a:t>31/03/2025</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91D3A71-AF6C-4F49-AC4D-990ABFDB23C1}" type="slidenum">
              <a:rPr lang="en-GB" smtClean="0"/>
              <a:t>‹#›</a:t>
            </a:fld>
            <a:endParaRPr lang="en-GB"/>
          </a:p>
        </p:txBody>
      </p:sp>
    </p:spTree>
    <p:extLst>
      <p:ext uri="{BB962C8B-B14F-4D97-AF65-F5344CB8AC3E}">
        <p14:creationId xmlns:p14="http://schemas.microsoft.com/office/powerpoint/2010/main" val="39981708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1" y="365128"/>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1"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108">
                <a:solidFill>
                  <a:schemeClr val="tx1">
                    <a:tint val="75000"/>
                  </a:schemeClr>
                </a:solidFill>
              </a:defRPr>
            </a:lvl1pPr>
          </a:lstStyle>
          <a:p>
            <a:fld id="{163E912B-917B-4C51-B3E2-C19CAA31DC1D}" type="datetimeFigureOut">
              <a:rPr lang="en-GB" smtClean="0"/>
              <a:t>31/03/2025</a:t>
            </a:fld>
            <a:endParaRPr lang="en-GB"/>
          </a:p>
        </p:txBody>
      </p:sp>
      <p:sp>
        <p:nvSpPr>
          <p:cNvPr id="5" name="Footer Placeholder 4"/>
          <p:cNvSpPr>
            <a:spLocks noGrp="1"/>
          </p:cNvSpPr>
          <p:nvPr>
            <p:ph type="ftr" sz="quarter" idx="3"/>
          </p:nvPr>
        </p:nvSpPr>
        <p:spPr>
          <a:xfrm>
            <a:off x="3028951" y="6356353"/>
            <a:ext cx="3086100" cy="365125"/>
          </a:xfrm>
          <a:prstGeom prst="rect">
            <a:avLst/>
          </a:prstGeom>
        </p:spPr>
        <p:txBody>
          <a:bodyPr vert="horz" lIns="91440" tIns="45720" rIns="91440" bIns="45720" rtlCol="0" anchor="ctr"/>
          <a:lstStyle>
            <a:lvl1pPr algn="ctr">
              <a:defRPr sz="1108">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108">
                <a:solidFill>
                  <a:schemeClr val="tx1">
                    <a:tint val="75000"/>
                  </a:schemeClr>
                </a:solidFill>
              </a:defRPr>
            </a:lvl1pPr>
          </a:lstStyle>
          <a:p>
            <a:fld id="{23B00820-22E5-41B7-9C7D-5A5EF53C7B13}" type="slidenum">
              <a:rPr lang="en-GB" smtClean="0"/>
              <a:t>‹#›</a:t>
            </a:fld>
            <a:endParaRPr lang="en-GB"/>
          </a:p>
        </p:txBody>
      </p:sp>
    </p:spTree>
    <p:extLst>
      <p:ext uri="{BB962C8B-B14F-4D97-AF65-F5344CB8AC3E}">
        <p14:creationId xmlns:p14="http://schemas.microsoft.com/office/powerpoint/2010/main" val="80914627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844083" rtl="0" eaLnBrk="1" latinLnBrk="0" hangingPunct="1">
        <a:lnSpc>
          <a:spcPct val="90000"/>
        </a:lnSpc>
        <a:spcBef>
          <a:spcPct val="0"/>
        </a:spcBef>
        <a:buNone/>
        <a:defRPr sz="4062" kern="1200">
          <a:solidFill>
            <a:schemeClr val="tx1"/>
          </a:solidFill>
          <a:latin typeface="+mj-lt"/>
          <a:ea typeface="+mj-ea"/>
          <a:cs typeface="+mj-cs"/>
        </a:defRPr>
      </a:lvl1pPr>
    </p:titleStyle>
    <p:bodyStyle>
      <a:lvl1pPr marL="211021" indent="-211021" algn="l" defTabSz="844083" rtl="0" eaLnBrk="1" latinLnBrk="0" hangingPunct="1">
        <a:lnSpc>
          <a:spcPct val="90000"/>
        </a:lnSpc>
        <a:spcBef>
          <a:spcPts val="923"/>
        </a:spcBef>
        <a:buFont typeface="Arial" panose="020B0604020202020204" pitchFamily="34" charset="0"/>
        <a:buChar char="•"/>
        <a:defRPr sz="2585" kern="1200">
          <a:solidFill>
            <a:schemeClr val="tx1"/>
          </a:solidFill>
          <a:latin typeface="+mn-lt"/>
          <a:ea typeface="+mn-ea"/>
          <a:cs typeface="+mn-cs"/>
        </a:defRPr>
      </a:lvl1pPr>
      <a:lvl2pPr marL="633062" indent="-211021" algn="l" defTabSz="844083" rtl="0" eaLnBrk="1" latinLnBrk="0" hangingPunct="1">
        <a:lnSpc>
          <a:spcPct val="90000"/>
        </a:lnSpc>
        <a:spcBef>
          <a:spcPts val="462"/>
        </a:spcBef>
        <a:buFont typeface="Arial" panose="020B0604020202020204" pitchFamily="34" charset="0"/>
        <a:buChar char="•"/>
        <a:defRPr sz="2215" kern="1200">
          <a:solidFill>
            <a:schemeClr val="tx1"/>
          </a:solidFill>
          <a:latin typeface="+mn-lt"/>
          <a:ea typeface="+mn-ea"/>
          <a:cs typeface="+mn-cs"/>
        </a:defRPr>
      </a:lvl2pPr>
      <a:lvl3pPr marL="1055103" indent="-211021" algn="l" defTabSz="844083" rtl="0" eaLnBrk="1" latinLnBrk="0" hangingPunct="1">
        <a:lnSpc>
          <a:spcPct val="90000"/>
        </a:lnSpc>
        <a:spcBef>
          <a:spcPts val="462"/>
        </a:spcBef>
        <a:buFont typeface="Arial" panose="020B0604020202020204" pitchFamily="34" charset="0"/>
        <a:buChar char="•"/>
        <a:defRPr sz="1846" kern="1200">
          <a:solidFill>
            <a:schemeClr val="tx1"/>
          </a:solidFill>
          <a:latin typeface="+mn-lt"/>
          <a:ea typeface="+mn-ea"/>
          <a:cs typeface="+mn-cs"/>
        </a:defRPr>
      </a:lvl3pPr>
      <a:lvl4pPr marL="1477145" indent="-211021" algn="l" defTabSz="844083" rtl="0" eaLnBrk="1" latinLnBrk="0" hangingPunct="1">
        <a:lnSpc>
          <a:spcPct val="90000"/>
        </a:lnSpc>
        <a:spcBef>
          <a:spcPts val="462"/>
        </a:spcBef>
        <a:buFont typeface="Arial" panose="020B0604020202020204" pitchFamily="34" charset="0"/>
        <a:buChar char="•"/>
        <a:defRPr sz="1662" kern="1200">
          <a:solidFill>
            <a:schemeClr val="tx1"/>
          </a:solidFill>
          <a:latin typeface="+mn-lt"/>
          <a:ea typeface="+mn-ea"/>
          <a:cs typeface="+mn-cs"/>
        </a:defRPr>
      </a:lvl4pPr>
      <a:lvl5pPr marL="1899186" indent="-211021" algn="l" defTabSz="844083" rtl="0" eaLnBrk="1" latinLnBrk="0" hangingPunct="1">
        <a:lnSpc>
          <a:spcPct val="90000"/>
        </a:lnSpc>
        <a:spcBef>
          <a:spcPts val="462"/>
        </a:spcBef>
        <a:buFont typeface="Arial" panose="020B0604020202020204" pitchFamily="34" charset="0"/>
        <a:buChar char="•"/>
        <a:defRPr sz="1662" kern="1200">
          <a:solidFill>
            <a:schemeClr val="tx1"/>
          </a:solidFill>
          <a:latin typeface="+mn-lt"/>
          <a:ea typeface="+mn-ea"/>
          <a:cs typeface="+mn-cs"/>
        </a:defRPr>
      </a:lvl5pPr>
      <a:lvl6pPr marL="2321227" indent="-211021" algn="l" defTabSz="844083" rtl="0" eaLnBrk="1" latinLnBrk="0" hangingPunct="1">
        <a:lnSpc>
          <a:spcPct val="90000"/>
        </a:lnSpc>
        <a:spcBef>
          <a:spcPts val="462"/>
        </a:spcBef>
        <a:buFont typeface="Arial" panose="020B0604020202020204" pitchFamily="34" charset="0"/>
        <a:buChar char="•"/>
        <a:defRPr sz="1662" kern="1200">
          <a:solidFill>
            <a:schemeClr val="tx1"/>
          </a:solidFill>
          <a:latin typeface="+mn-lt"/>
          <a:ea typeface="+mn-ea"/>
          <a:cs typeface="+mn-cs"/>
        </a:defRPr>
      </a:lvl6pPr>
      <a:lvl7pPr marL="2743269" indent="-211021" algn="l" defTabSz="844083" rtl="0" eaLnBrk="1" latinLnBrk="0" hangingPunct="1">
        <a:lnSpc>
          <a:spcPct val="90000"/>
        </a:lnSpc>
        <a:spcBef>
          <a:spcPts val="462"/>
        </a:spcBef>
        <a:buFont typeface="Arial" panose="020B0604020202020204" pitchFamily="34" charset="0"/>
        <a:buChar char="•"/>
        <a:defRPr sz="1662" kern="1200">
          <a:solidFill>
            <a:schemeClr val="tx1"/>
          </a:solidFill>
          <a:latin typeface="+mn-lt"/>
          <a:ea typeface="+mn-ea"/>
          <a:cs typeface="+mn-cs"/>
        </a:defRPr>
      </a:lvl7pPr>
      <a:lvl8pPr marL="3165310" indent="-211021" algn="l" defTabSz="844083" rtl="0" eaLnBrk="1" latinLnBrk="0" hangingPunct="1">
        <a:lnSpc>
          <a:spcPct val="90000"/>
        </a:lnSpc>
        <a:spcBef>
          <a:spcPts val="462"/>
        </a:spcBef>
        <a:buFont typeface="Arial" panose="020B0604020202020204" pitchFamily="34" charset="0"/>
        <a:buChar char="•"/>
        <a:defRPr sz="1662" kern="1200">
          <a:solidFill>
            <a:schemeClr val="tx1"/>
          </a:solidFill>
          <a:latin typeface="+mn-lt"/>
          <a:ea typeface="+mn-ea"/>
          <a:cs typeface="+mn-cs"/>
        </a:defRPr>
      </a:lvl8pPr>
      <a:lvl9pPr marL="3587351" indent="-211021" algn="l" defTabSz="844083" rtl="0" eaLnBrk="1" latinLnBrk="0" hangingPunct="1">
        <a:lnSpc>
          <a:spcPct val="90000"/>
        </a:lnSpc>
        <a:spcBef>
          <a:spcPts val="462"/>
        </a:spcBef>
        <a:buFont typeface="Arial" panose="020B0604020202020204" pitchFamily="34" charset="0"/>
        <a:buChar char="•"/>
        <a:defRPr sz="1662" kern="1200">
          <a:solidFill>
            <a:schemeClr val="tx1"/>
          </a:solidFill>
          <a:latin typeface="+mn-lt"/>
          <a:ea typeface="+mn-ea"/>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6.svg"/><Relationship Id="rId2" Type="http://schemas.openxmlformats.org/officeDocument/2006/relationships/image" Target="../media/image2.jp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8.svg"/></Relationships>
</file>

<file path=ppt/slides/_rels/slide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12.xml"/><Relationship Id="rId5" Type="http://schemas.openxmlformats.org/officeDocument/2006/relationships/image" Target="../media/image1.png"/><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12.xml"/><Relationship Id="rId5" Type="http://schemas.openxmlformats.org/officeDocument/2006/relationships/image" Target="../media/image1.png"/><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B83293A-7DE4-70E3-1281-8ACCDD44CE98}"/>
              </a:ext>
            </a:extLst>
          </p:cNvPr>
          <p:cNvPicPr>
            <a:picLocks noChangeAspect="1"/>
          </p:cNvPicPr>
          <p:nvPr/>
        </p:nvPicPr>
        <p:blipFill rotWithShape="1">
          <a:blip r:embed="rId2">
            <a:extLst>
              <a:ext uri="{28A0092B-C50C-407E-A947-70E740481C1C}">
                <a14:useLocalDpi xmlns:a14="http://schemas.microsoft.com/office/drawing/2010/main" val="0"/>
              </a:ext>
            </a:extLst>
          </a:blip>
          <a:srcRect t="13725" b="14052"/>
          <a:stretch/>
        </p:blipFill>
        <p:spPr>
          <a:xfrm>
            <a:off x="482600" y="2789670"/>
            <a:ext cx="3968749" cy="1278660"/>
          </a:xfrm>
          <a:prstGeom prst="rect">
            <a:avLst/>
          </a:prstGeom>
        </p:spPr>
      </p:pic>
      <p:pic>
        <p:nvPicPr>
          <p:cNvPr id="9" name="Picture 8" descr="A logo for a community&#10;&#10;AI-generated content may be incorrect.">
            <a:extLst>
              <a:ext uri="{FF2B5EF4-FFF2-40B4-BE49-F238E27FC236}">
                <a16:creationId xmlns:a16="http://schemas.microsoft.com/office/drawing/2014/main" id="{52482AB0-819B-094F-6F85-4911D2B8AE84}"/>
              </a:ext>
            </a:extLst>
          </p:cNvPr>
          <p:cNvPicPr>
            <a:picLocks noChangeAspect="1"/>
          </p:cNvPicPr>
          <p:nvPr/>
        </p:nvPicPr>
        <p:blipFill>
          <a:blip r:embed="rId3">
            <a:extLst>
              <a:ext uri="{28A0092B-C50C-407E-A947-70E740481C1C}">
                <a14:useLocalDpi xmlns:a14="http://schemas.microsoft.com/office/drawing/2010/main" val="0"/>
              </a:ext>
            </a:extLst>
          </a:blip>
          <a:srcRect t="15873" r="33069"/>
          <a:stretch/>
        </p:blipFill>
        <p:spPr>
          <a:xfrm>
            <a:off x="4692648" y="2512379"/>
            <a:ext cx="3968751" cy="1833241"/>
          </a:xfrm>
          <a:prstGeom prst="rect">
            <a:avLst/>
          </a:prstGeom>
        </p:spPr>
      </p:pic>
    </p:spTree>
    <p:extLst>
      <p:ext uri="{BB962C8B-B14F-4D97-AF65-F5344CB8AC3E}">
        <p14:creationId xmlns:p14="http://schemas.microsoft.com/office/powerpoint/2010/main" val="1839549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EF328EB3-5A8C-4B63-9ED6-081BEF9FF0F3}"/>
              </a:ext>
            </a:extLst>
          </p:cNvPr>
          <p:cNvSpPr txBox="1"/>
          <p:nvPr/>
        </p:nvSpPr>
        <p:spPr>
          <a:xfrm>
            <a:off x="153189" y="1750487"/>
            <a:ext cx="3170784" cy="3132652"/>
          </a:xfrm>
          <a:prstGeom prst="rect">
            <a:avLst/>
          </a:prstGeom>
          <a:noFill/>
        </p:spPr>
        <p:txBody>
          <a:bodyPr wrap="square" rtlCol="0">
            <a:spAutoFit/>
          </a:bodyPr>
          <a:lstStyle/>
          <a:p>
            <a:r>
              <a:rPr lang="en-GB" sz="1108" b="1" dirty="0">
                <a:latin typeface="+mj-lt"/>
              </a:rPr>
              <a:t>Group or Focus: </a:t>
            </a:r>
            <a:r>
              <a:rPr lang="en-GB" sz="1108" dirty="0">
                <a:latin typeface="+mj-lt"/>
              </a:rPr>
              <a:t>Any, but this could work well with an exisiting group, so you can ask them to think about this in advance.</a:t>
            </a:r>
          </a:p>
          <a:p>
            <a:endParaRPr lang="en-GB" sz="1108" dirty="0">
              <a:latin typeface="+mj-lt"/>
            </a:endParaRPr>
          </a:p>
          <a:p>
            <a:r>
              <a:rPr lang="en-GB" sz="1108" b="1" dirty="0">
                <a:latin typeface="+mj-lt"/>
              </a:rPr>
              <a:t>What is the tool trying to do specifically?  </a:t>
            </a:r>
          </a:p>
          <a:p>
            <a:r>
              <a:rPr lang="en-GB" sz="1108" dirty="0">
                <a:latin typeface="+mj-lt"/>
              </a:rPr>
              <a:t>This tool hopes to help support the telling of a story or journey. It could be used to share challenges along the way, highs and lows or things in one particular category – pictures of my friends, colours I love on the way to school</a:t>
            </a:r>
          </a:p>
          <a:p>
            <a:endParaRPr lang="en-GB" sz="1108" dirty="0">
              <a:latin typeface="+mj-lt"/>
            </a:endParaRPr>
          </a:p>
          <a:p>
            <a:r>
              <a:rPr lang="en-GB" sz="1108" b="1" dirty="0">
                <a:latin typeface="+mj-lt"/>
              </a:rPr>
              <a:t>What are the instructions for using the tool?  </a:t>
            </a:r>
          </a:p>
          <a:p>
            <a:r>
              <a:rPr lang="en-GB" sz="1108" dirty="0">
                <a:latin typeface="+mj-lt"/>
              </a:rPr>
              <a:t>Using magazines to cut out of would work well and would avoid costly polaroids.</a:t>
            </a:r>
          </a:p>
          <a:p>
            <a:r>
              <a:rPr lang="en-GB" sz="1108" dirty="0">
                <a:latin typeface="+mj-lt"/>
              </a:rPr>
              <a:t>Give people a prompt in advance to bring items/images to the session.  </a:t>
            </a:r>
          </a:p>
          <a:p>
            <a:r>
              <a:rPr lang="en-GB" sz="1015" dirty="0">
                <a:latin typeface="+mj-lt"/>
              </a:rPr>
              <a:t> </a:t>
            </a:r>
          </a:p>
          <a:p>
            <a:endParaRPr lang="en-GB" sz="1015" b="1" dirty="0">
              <a:latin typeface="+mj-lt"/>
            </a:endParaRPr>
          </a:p>
        </p:txBody>
      </p:sp>
      <p:sp>
        <p:nvSpPr>
          <p:cNvPr id="21" name="TextBox 20">
            <a:extLst>
              <a:ext uri="{FF2B5EF4-FFF2-40B4-BE49-F238E27FC236}">
                <a16:creationId xmlns:a16="http://schemas.microsoft.com/office/drawing/2014/main" id="{784AE8D0-AC7F-449C-89D4-89AAA773B94E}"/>
              </a:ext>
            </a:extLst>
          </p:cNvPr>
          <p:cNvSpPr txBox="1"/>
          <p:nvPr/>
        </p:nvSpPr>
        <p:spPr>
          <a:xfrm>
            <a:off x="121445" y="522246"/>
            <a:ext cx="3170784" cy="490134"/>
          </a:xfrm>
          <a:prstGeom prst="rect">
            <a:avLst/>
          </a:prstGeom>
          <a:noFill/>
        </p:spPr>
        <p:txBody>
          <a:bodyPr wrap="square" rtlCol="0">
            <a:spAutoFit/>
          </a:bodyPr>
          <a:lstStyle/>
          <a:p>
            <a:r>
              <a:rPr lang="en-GB" sz="2585" b="1" dirty="0">
                <a:solidFill>
                  <a:srgbClr val="C96A9A"/>
                </a:solidFill>
              </a:rPr>
              <a:t>Picture This….</a:t>
            </a:r>
          </a:p>
        </p:txBody>
      </p:sp>
      <p:sp>
        <p:nvSpPr>
          <p:cNvPr id="22" name="TextBox 21">
            <a:extLst>
              <a:ext uri="{FF2B5EF4-FFF2-40B4-BE49-F238E27FC236}">
                <a16:creationId xmlns:a16="http://schemas.microsoft.com/office/drawing/2014/main" id="{FA22B17C-13D5-4C7D-9DA0-2F12B14DA281}"/>
              </a:ext>
            </a:extLst>
          </p:cNvPr>
          <p:cNvSpPr txBox="1"/>
          <p:nvPr/>
        </p:nvSpPr>
        <p:spPr>
          <a:xfrm>
            <a:off x="153190" y="1110349"/>
            <a:ext cx="3170781" cy="603883"/>
          </a:xfrm>
          <a:prstGeom prst="rect">
            <a:avLst/>
          </a:prstGeom>
          <a:noFill/>
        </p:spPr>
        <p:txBody>
          <a:bodyPr wrap="square" rtlCol="0">
            <a:spAutoFit/>
          </a:bodyPr>
          <a:lstStyle/>
          <a:p>
            <a:r>
              <a:rPr lang="en-GB" sz="1662" dirty="0">
                <a:solidFill>
                  <a:srgbClr val="C96A9A"/>
                </a:solidFill>
              </a:rPr>
              <a:t>Communicating through a photo-story</a:t>
            </a:r>
          </a:p>
        </p:txBody>
      </p:sp>
      <p:sp>
        <p:nvSpPr>
          <p:cNvPr id="23" name="TextBox 22">
            <a:extLst>
              <a:ext uri="{FF2B5EF4-FFF2-40B4-BE49-F238E27FC236}">
                <a16:creationId xmlns:a16="http://schemas.microsoft.com/office/drawing/2014/main" id="{D07297B5-8558-427D-BA91-2CD94C536980}"/>
              </a:ext>
            </a:extLst>
          </p:cNvPr>
          <p:cNvSpPr txBox="1"/>
          <p:nvPr/>
        </p:nvSpPr>
        <p:spPr>
          <a:xfrm>
            <a:off x="153189" y="5306301"/>
            <a:ext cx="3170784" cy="536750"/>
          </a:xfrm>
          <a:prstGeom prst="rect">
            <a:avLst/>
          </a:prstGeom>
          <a:noFill/>
        </p:spPr>
        <p:txBody>
          <a:bodyPr wrap="square" rtlCol="0">
            <a:spAutoFit/>
          </a:bodyPr>
          <a:lstStyle/>
          <a:p>
            <a:pPr>
              <a:lnSpc>
                <a:spcPct val="150000"/>
              </a:lnSpc>
            </a:pPr>
            <a:r>
              <a:rPr lang="en-GB" sz="1015" dirty="0">
                <a:latin typeface="+mj-lt"/>
              </a:rPr>
              <a:t>Version created by: </a:t>
            </a:r>
          </a:p>
          <a:p>
            <a:pPr>
              <a:lnSpc>
                <a:spcPct val="150000"/>
              </a:lnSpc>
            </a:pPr>
            <a:r>
              <a:rPr lang="en-GB" sz="1015" dirty="0">
                <a:latin typeface="+mj-lt"/>
              </a:rPr>
              <a:t>Date:</a:t>
            </a:r>
          </a:p>
        </p:txBody>
      </p:sp>
      <p:grpSp>
        <p:nvGrpSpPr>
          <p:cNvPr id="24" name="Group 23">
            <a:extLst>
              <a:ext uri="{FF2B5EF4-FFF2-40B4-BE49-F238E27FC236}">
                <a16:creationId xmlns:a16="http://schemas.microsoft.com/office/drawing/2014/main" id="{8F359263-7642-460D-8115-E43238053288}"/>
              </a:ext>
            </a:extLst>
          </p:cNvPr>
          <p:cNvGrpSpPr/>
          <p:nvPr/>
        </p:nvGrpSpPr>
        <p:grpSpPr>
          <a:xfrm>
            <a:off x="153189" y="5991089"/>
            <a:ext cx="3170921" cy="492806"/>
            <a:chOff x="190256" y="6079901"/>
            <a:chExt cx="3435164" cy="533873"/>
          </a:xfrm>
        </p:grpSpPr>
        <p:pic>
          <p:nvPicPr>
            <p:cNvPr id="25" name="Picture 24" descr="A logo for a community&#10;&#10;Description automatically generated">
              <a:extLst>
                <a:ext uri="{FF2B5EF4-FFF2-40B4-BE49-F238E27FC236}">
                  <a16:creationId xmlns:a16="http://schemas.microsoft.com/office/drawing/2014/main" id="{9802FDC4-D224-426B-892D-AB33BBDF7A9B}"/>
                </a:ext>
              </a:extLst>
            </p:cNvPr>
            <p:cNvPicPr/>
            <p:nvPr/>
          </p:nvPicPr>
          <p:blipFill rotWithShape="1">
            <a:blip r:embed="rId2">
              <a:extLst>
                <a:ext uri="{28A0092B-C50C-407E-A947-70E740481C1C}">
                  <a14:useLocalDpi xmlns:a14="http://schemas.microsoft.com/office/drawing/2010/main" val="0"/>
                </a:ext>
              </a:extLst>
            </a:blip>
            <a:srcRect t="20772" r="36966" b="5715"/>
            <a:stretch/>
          </p:blipFill>
          <p:spPr>
            <a:xfrm>
              <a:off x="190256" y="6079901"/>
              <a:ext cx="1247199" cy="533873"/>
            </a:xfrm>
            <a:prstGeom prst="rect">
              <a:avLst/>
            </a:prstGeom>
          </p:spPr>
        </p:pic>
        <p:pic>
          <p:nvPicPr>
            <p:cNvPr id="27" name="Picture 26">
              <a:extLst>
                <a:ext uri="{FF2B5EF4-FFF2-40B4-BE49-F238E27FC236}">
                  <a16:creationId xmlns:a16="http://schemas.microsoft.com/office/drawing/2014/main" id="{AA9AA8F4-4971-4817-9BCB-A4B3A860D333}"/>
                </a:ext>
              </a:extLst>
            </p:cNvPr>
            <p:cNvPicPr>
              <a:picLocks noChangeAspect="1"/>
            </p:cNvPicPr>
            <p:nvPr/>
          </p:nvPicPr>
          <p:blipFill rotWithShape="1">
            <a:blip r:embed="rId3">
              <a:extLst>
                <a:ext uri="{28A0092B-C50C-407E-A947-70E740481C1C}">
                  <a14:useLocalDpi xmlns:a14="http://schemas.microsoft.com/office/drawing/2010/main" val="0"/>
                </a:ext>
              </a:extLst>
            </a:blip>
            <a:srcRect t="13725" b="14052"/>
            <a:stretch/>
          </p:blipFill>
          <p:spPr>
            <a:xfrm>
              <a:off x="1976944" y="6079901"/>
              <a:ext cx="1648476" cy="531105"/>
            </a:xfrm>
            <a:prstGeom prst="rect">
              <a:avLst/>
            </a:prstGeom>
          </p:spPr>
        </p:pic>
      </p:grpSp>
      <p:cxnSp>
        <p:nvCxnSpPr>
          <p:cNvPr id="6" name="Straight Connector 5">
            <a:extLst>
              <a:ext uri="{FF2B5EF4-FFF2-40B4-BE49-F238E27FC236}">
                <a16:creationId xmlns:a16="http://schemas.microsoft.com/office/drawing/2014/main" id="{2D7374C9-70DA-4E22-BF60-1E137F0288CD}"/>
              </a:ext>
            </a:extLst>
          </p:cNvPr>
          <p:cNvCxnSpPr/>
          <p:nvPr/>
        </p:nvCxnSpPr>
        <p:spPr>
          <a:xfrm>
            <a:off x="3442882" y="263769"/>
            <a:ext cx="0" cy="63304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F097BD58-A8F5-489A-9DF3-49257A447E52}"/>
              </a:ext>
            </a:extLst>
          </p:cNvPr>
          <p:cNvSpPr txBox="1"/>
          <p:nvPr/>
        </p:nvSpPr>
        <p:spPr>
          <a:xfrm>
            <a:off x="3744191" y="834758"/>
            <a:ext cx="4973569" cy="348109"/>
          </a:xfrm>
          <a:prstGeom prst="rect">
            <a:avLst/>
          </a:prstGeom>
          <a:noFill/>
        </p:spPr>
        <p:txBody>
          <a:bodyPr wrap="square" rtlCol="0">
            <a:spAutoFit/>
          </a:bodyPr>
          <a:lstStyle/>
          <a:p>
            <a:r>
              <a:rPr lang="en-GB" sz="1662" dirty="0"/>
              <a:t>Pictures that tell a story or journey</a:t>
            </a:r>
          </a:p>
        </p:txBody>
      </p:sp>
      <p:pic>
        <p:nvPicPr>
          <p:cNvPr id="26" name="Graphic 25">
            <a:extLst>
              <a:ext uri="{FF2B5EF4-FFF2-40B4-BE49-F238E27FC236}">
                <a16:creationId xmlns:a16="http://schemas.microsoft.com/office/drawing/2014/main" id="{B45DDAD4-0F94-406B-BE67-E6E55FB73A1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549530" y="1750487"/>
            <a:ext cx="1778788" cy="1918301"/>
          </a:xfrm>
          <a:prstGeom prst="rect">
            <a:avLst/>
          </a:prstGeom>
        </p:spPr>
      </p:pic>
      <p:pic>
        <p:nvPicPr>
          <p:cNvPr id="30" name="Graphic 29">
            <a:extLst>
              <a:ext uri="{FF2B5EF4-FFF2-40B4-BE49-F238E27FC236}">
                <a16:creationId xmlns:a16="http://schemas.microsoft.com/office/drawing/2014/main" id="{6B9DE254-2AC6-4A03-852B-3C5E0D8C77D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463656" y="1907439"/>
            <a:ext cx="1604397" cy="1604397"/>
          </a:xfrm>
          <a:prstGeom prst="rect">
            <a:avLst/>
          </a:prstGeom>
        </p:spPr>
      </p:pic>
      <p:pic>
        <p:nvPicPr>
          <p:cNvPr id="31" name="Graphic 30">
            <a:extLst>
              <a:ext uri="{FF2B5EF4-FFF2-40B4-BE49-F238E27FC236}">
                <a16:creationId xmlns:a16="http://schemas.microsoft.com/office/drawing/2014/main" id="{941A3A65-7B48-4CDC-ADEB-387C2BC3F2A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203390" y="1733047"/>
            <a:ext cx="1743910" cy="1953179"/>
          </a:xfrm>
          <a:prstGeom prst="rect">
            <a:avLst/>
          </a:prstGeom>
        </p:spPr>
      </p:pic>
      <p:pic>
        <p:nvPicPr>
          <p:cNvPr id="34" name="Graphic 33">
            <a:extLst>
              <a:ext uri="{FF2B5EF4-FFF2-40B4-BE49-F238E27FC236}">
                <a16:creationId xmlns:a16="http://schemas.microsoft.com/office/drawing/2014/main" id="{6CCD0D18-7666-44D1-A15F-A67205CE4CB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flipH="1">
            <a:off x="7168512" y="4074743"/>
            <a:ext cx="1778788" cy="1918301"/>
          </a:xfrm>
          <a:prstGeom prst="rect">
            <a:avLst/>
          </a:prstGeom>
        </p:spPr>
      </p:pic>
      <p:pic>
        <p:nvPicPr>
          <p:cNvPr id="35" name="Graphic 34">
            <a:extLst>
              <a:ext uri="{FF2B5EF4-FFF2-40B4-BE49-F238E27FC236}">
                <a16:creationId xmlns:a16="http://schemas.microsoft.com/office/drawing/2014/main" id="{4A0FCDA5-FD7F-42B2-A4E4-D426B015087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flipH="1">
            <a:off x="5428778" y="4231695"/>
            <a:ext cx="1604397" cy="1604397"/>
          </a:xfrm>
          <a:prstGeom prst="rect">
            <a:avLst/>
          </a:prstGeom>
        </p:spPr>
      </p:pic>
      <p:pic>
        <p:nvPicPr>
          <p:cNvPr id="36" name="Graphic 35">
            <a:extLst>
              <a:ext uri="{FF2B5EF4-FFF2-40B4-BE49-F238E27FC236}">
                <a16:creationId xmlns:a16="http://schemas.microsoft.com/office/drawing/2014/main" id="{4C80E3D7-F7F8-42A9-8DF9-626797D3848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flipH="1">
            <a:off x="3549530" y="4057303"/>
            <a:ext cx="1743910" cy="1953179"/>
          </a:xfrm>
          <a:prstGeom prst="rect">
            <a:avLst/>
          </a:prstGeom>
        </p:spPr>
      </p:pic>
    </p:spTree>
    <p:extLst>
      <p:ext uri="{BB962C8B-B14F-4D97-AF65-F5344CB8AC3E}">
        <p14:creationId xmlns:p14="http://schemas.microsoft.com/office/powerpoint/2010/main" val="31446619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2D7374C9-70DA-4E22-BF60-1E137F0288CD}"/>
              </a:ext>
            </a:extLst>
          </p:cNvPr>
          <p:cNvCxnSpPr/>
          <p:nvPr/>
        </p:nvCxnSpPr>
        <p:spPr>
          <a:xfrm>
            <a:off x="3442882" y="263769"/>
            <a:ext cx="0" cy="63304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F097BD58-A8F5-489A-9DF3-49257A447E52}"/>
              </a:ext>
            </a:extLst>
          </p:cNvPr>
          <p:cNvSpPr txBox="1"/>
          <p:nvPr/>
        </p:nvSpPr>
        <p:spPr>
          <a:xfrm>
            <a:off x="3755256" y="1076243"/>
            <a:ext cx="4956095" cy="603883"/>
          </a:xfrm>
          <a:prstGeom prst="rect">
            <a:avLst/>
          </a:prstGeom>
          <a:noFill/>
        </p:spPr>
        <p:txBody>
          <a:bodyPr wrap="square" rtlCol="0">
            <a:spAutoFit/>
          </a:bodyPr>
          <a:lstStyle/>
          <a:p>
            <a:r>
              <a:rPr lang="en-GB" sz="1662" dirty="0"/>
              <a:t>Slideshow made on a phone. Text added digitally or with physical speech baubles in the picture. (No video)</a:t>
            </a:r>
          </a:p>
        </p:txBody>
      </p:sp>
      <p:pic>
        <p:nvPicPr>
          <p:cNvPr id="4" name="Graphic 3">
            <a:extLst>
              <a:ext uri="{FF2B5EF4-FFF2-40B4-BE49-F238E27FC236}">
                <a16:creationId xmlns:a16="http://schemas.microsoft.com/office/drawing/2014/main" id="{4F36ACC2-A1E0-4BB7-9367-126C22AC5FF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82695" y="2493324"/>
            <a:ext cx="2701214" cy="3288434"/>
          </a:xfrm>
          <a:prstGeom prst="rect">
            <a:avLst/>
          </a:prstGeom>
        </p:spPr>
      </p:pic>
      <p:sp>
        <p:nvSpPr>
          <p:cNvPr id="29" name="TextBox 28">
            <a:extLst>
              <a:ext uri="{FF2B5EF4-FFF2-40B4-BE49-F238E27FC236}">
                <a16:creationId xmlns:a16="http://schemas.microsoft.com/office/drawing/2014/main" id="{7D2CFACA-A0FE-4338-B389-D5979FDBA9D8}"/>
              </a:ext>
            </a:extLst>
          </p:cNvPr>
          <p:cNvSpPr txBox="1"/>
          <p:nvPr/>
        </p:nvSpPr>
        <p:spPr>
          <a:xfrm>
            <a:off x="153189" y="1654933"/>
            <a:ext cx="3170784" cy="3999428"/>
          </a:xfrm>
          <a:prstGeom prst="rect">
            <a:avLst/>
          </a:prstGeom>
          <a:noFill/>
        </p:spPr>
        <p:txBody>
          <a:bodyPr wrap="square" rtlCol="0">
            <a:spAutoFit/>
          </a:bodyPr>
          <a:lstStyle/>
          <a:p>
            <a:r>
              <a:rPr lang="en-GB" sz="1108" b="1" dirty="0">
                <a:latin typeface="+mj-lt"/>
              </a:rPr>
              <a:t>Group or Focus: </a:t>
            </a:r>
            <a:r>
              <a:rPr lang="en-GB" sz="1108" dirty="0">
                <a:latin typeface="+mj-lt"/>
              </a:rPr>
              <a:t>Any, perhaps a younger audience would respond well. But this could work well with an exisiting group, so you can ask them to think about this in advance.</a:t>
            </a:r>
          </a:p>
          <a:p>
            <a:endParaRPr lang="en-GB" sz="1108" dirty="0">
              <a:latin typeface="+mj-lt"/>
            </a:endParaRPr>
          </a:p>
          <a:p>
            <a:r>
              <a:rPr lang="en-GB" sz="1108" b="1" dirty="0">
                <a:latin typeface="+mj-lt"/>
              </a:rPr>
              <a:t>What is the tool trying to do specifically?  </a:t>
            </a:r>
          </a:p>
          <a:p>
            <a:r>
              <a:rPr lang="en-GB" sz="1108" dirty="0">
                <a:latin typeface="+mj-lt"/>
              </a:rPr>
              <a:t>Telling a story or showcasing a journey through pictures on your phone. Giving people a theme in advance would mean they could have this ready to share and talk through. </a:t>
            </a:r>
          </a:p>
          <a:p>
            <a:r>
              <a:rPr lang="en-GB" sz="1108" dirty="0">
                <a:latin typeface="+mj-lt"/>
              </a:rPr>
              <a:t>This could also be used as an energiser activity within a session – ‘go and take 5 pictures of things that make you smile’ </a:t>
            </a:r>
          </a:p>
          <a:p>
            <a:endParaRPr lang="en-GB" sz="1108" dirty="0">
              <a:latin typeface="+mj-lt"/>
            </a:endParaRPr>
          </a:p>
          <a:p>
            <a:r>
              <a:rPr lang="en-GB" sz="1108" b="1" dirty="0">
                <a:latin typeface="+mj-lt"/>
              </a:rPr>
              <a:t>What are the instructions for using the tool?  </a:t>
            </a:r>
          </a:p>
          <a:p>
            <a:r>
              <a:rPr lang="en-GB" sz="1108" dirty="0">
                <a:latin typeface="+mj-lt"/>
              </a:rPr>
              <a:t>Give people a prompt in advance to make sure they have time to take pictures. </a:t>
            </a:r>
          </a:p>
          <a:p>
            <a:r>
              <a:rPr lang="en-GB" sz="1108" dirty="0">
                <a:latin typeface="+mj-lt"/>
              </a:rPr>
              <a:t>Have some rules about how many pictures you want to see, no graphic/inappropriate pictures, no videos to keep it simple. </a:t>
            </a:r>
            <a:r>
              <a:rPr lang="en-GB" sz="1108" dirty="0">
                <a:solidFill>
                  <a:srgbClr val="C00000"/>
                </a:solidFill>
                <a:latin typeface="+mj-lt"/>
              </a:rPr>
              <a:t>A barrier is that everyone would need a device. </a:t>
            </a:r>
          </a:p>
          <a:p>
            <a:r>
              <a:rPr lang="en-GB" sz="1108" dirty="0">
                <a:latin typeface="+mj-lt"/>
              </a:rPr>
              <a:t> </a:t>
            </a:r>
          </a:p>
          <a:p>
            <a:endParaRPr lang="en-GB" sz="1015" b="1" dirty="0">
              <a:latin typeface="+mj-lt"/>
            </a:endParaRPr>
          </a:p>
        </p:txBody>
      </p:sp>
      <p:sp>
        <p:nvSpPr>
          <p:cNvPr id="30" name="TextBox 29">
            <a:extLst>
              <a:ext uri="{FF2B5EF4-FFF2-40B4-BE49-F238E27FC236}">
                <a16:creationId xmlns:a16="http://schemas.microsoft.com/office/drawing/2014/main" id="{C05EB9FF-92AF-4950-90D4-4BEC348004C5}"/>
              </a:ext>
            </a:extLst>
          </p:cNvPr>
          <p:cNvSpPr txBox="1"/>
          <p:nvPr/>
        </p:nvSpPr>
        <p:spPr>
          <a:xfrm>
            <a:off x="153189" y="582947"/>
            <a:ext cx="3170784" cy="490134"/>
          </a:xfrm>
          <a:prstGeom prst="rect">
            <a:avLst/>
          </a:prstGeom>
          <a:noFill/>
        </p:spPr>
        <p:txBody>
          <a:bodyPr wrap="square" rtlCol="0">
            <a:spAutoFit/>
          </a:bodyPr>
          <a:lstStyle/>
          <a:p>
            <a:r>
              <a:rPr lang="en-GB" sz="2585" b="1" dirty="0">
                <a:solidFill>
                  <a:srgbClr val="C96A9A"/>
                </a:solidFill>
              </a:rPr>
              <a:t>Picture This….</a:t>
            </a:r>
          </a:p>
        </p:txBody>
      </p:sp>
      <p:sp>
        <p:nvSpPr>
          <p:cNvPr id="31" name="TextBox 30">
            <a:extLst>
              <a:ext uri="{FF2B5EF4-FFF2-40B4-BE49-F238E27FC236}">
                <a16:creationId xmlns:a16="http://schemas.microsoft.com/office/drawing/2014/main" id="{6232D04D-BA72-49B5-8E5E-39833AAD4E9A}"/>
              </a:ext>
            </a:extLst>
          </p:cNvPr>
          <p:cNvSpPr txBox="1"/>
          <p:nvPr/>
        </p:nvSpPr>
        <p:spPr>
          <a:xfrm>
            <a:off x="153190" y="1014795"/>
            <a:ext cx="3170781" cy="603883"/>
          </a:xfrm>
          <a:prstGeom prst="rect">
            <a:avLst/>
          </a:prstGeom>
          <a:noFill/>
        </p:spPr>
        <p:txBody>
          <a:bodyPr wrap="square" rtlCol="0">
            <a:spAutoFit/>
          </a:bodyPr>
          <a:lstStyle/>
          <a:p>
            <a:r>
              <a:rPr lang="en-GB" sz="1662" dirty="0">
                <a:solidFill>
                  <a:srgbClr val="C96A9A"/>
                </a:solidFill>
              </a:rPr>
              <a:t>Communicating through a photo-story</a:t>
            </a:r>
          </a:p>
        </p:txBody>
      </p:sp>
      <p:sp>
        <p:nvSpPr>
          <p:cNvPr id="32" name="TextBox 31">
            <a:extLst>
              <a:ext uri="{FF2B5EF4-FFF2-40B4-BE49-F238E27FC236}">
                <a16:creationId xmlns:a16="http://schemas.microsoft.com/office/drawing/2014/main" id="{75E23372-41A0-411E-A108-BB45AB6E6A5F}"/>
              </a:ext>
            </a:extLst>
          </p:cNvPr>
          <p:cNvSpPr txBox="1"/>
          <p:nvPr/>
        </p:nvSpPr>
        <p:spPr>
          <a:xfrm>
            <a:off x="153189" y="5210747"/>
            <a:ext cx="3170784" cy="536750"/>
          </a:xfrm>
          <a:prstGeom prst="rect">
            <a:avLst/>
          </a:prstGeom>
          <a:noFill/>
        </p:spPr>
        <p:txBody>
          <a:bodyPr wrap="square" rtlCol="0">
            <a:spAutoFit/>
          </a:bodyPr>
          <a:lstStyle/>
          <a:p>
            <a:pPr>
              <a:lnSpc>
                <a:spcPct val="150000"/>
              </a:lnSpc>
            </a:pPr>
            <a:r>
              <a:rPr lang="en-GB" sz="1015" dirty="0">
                <a:latin typeface="+mj-lt"/>
              </a:rPr>
              <a:t>Version created by: </a:t>
            </a:r>
          </a:p>
          <a:p>
            <a:pPr>
              <a:lnSpc>
                <a:spcPct val="150000"/>
              </a:lnSpc>
            </a:pPr>
            <a:r>
              <a:rPr lang="en-GB" sz="1015" dirty="0">
                <a:latin typeface="+mj-lt"/>
              </a:rPr>
              <a:t>Date:</a:t>
            </a:r>
          </a:p>
        </p:txBody>
      </p:sp>
      <p:grpSp>
        <p:nvGrpSpPr>
          <p:cNvPr id="33" name="Group 32">
            <a:extLst>
              <a:ext uri="{FF2B5EF4-FFF2-40B4-BE49-F238E27FC236}">
                <a16:creationId xmlns:a16="http://schemas.microsoft.com/office/drawing/2014/main" id="{C5DC05EE-DD7A-4EB3-8C7D-7F5ACAEFD855}"/>
              </a:ext>
            </a:extLst>
          </p:cNvPr>
          <p:cNvGrpSpPr/>
          <p:nvPr/>
        </p:nvGrpSpPr>
        <p:grpSpPr>
          <a:xfrm>
            <a:off x="153189" y="5895535"/>
            <a:ext cx="3170921" cy="492806"/>
            <a:chOff x="190256" y="6079901"/>
            <a:chExt cx="3435164" cy="533873"/>
          </a:xfrm>
        </p:grpSpPr>
        <p:pic>
          <p:nvPicPr>
            <p:cNvPr id="34" name="Picture 33" descr="A logo for a community&#10;&#10;Description automatically generated">
              <a:extLst>
                <a:ext uri="{FF2B5EF4-FFF2-40B4-BE49-F238E27FC236}">
                  <a16:creationId xmlns:a16="http://schemas.microsoft.com/office/drawing/2014/main" id="{F7380127-ED45-4D9E-99AE-173DE75B4A0B}"/>
                </a:ext>
              </a:extLst>
            </p:cNvPr>
            <p:cNvPicPr/>
            <p:nvPr/>
          </p:nvPicPr>
          <p:blipFill rotWithShape="1">
            <a:blip r:embed="rId4">
              <a:extLst>
                <a:ext uri="{28A0092B-C50C-407E-A947-70E740481C1C}">
                  <a14:useLocalDpi xmlns:a14="http://schemas.microsoft.com/office/drawing/2010/main" val="0"/>
                </a:ext>
              </a:extLst>
            </a:blip>
            <a:srcRect t="20772" r="36966" b="5715"/>
            <a:stretch/>
          </p:blipFill>
          <p:spPr>
            <a:xfrm>
              <a:off x="190256" y="6079901"/>
              <a:ext cx="1247199" cy="533873"/>
            </a:xfrm>
            <a:prstGeom prst="rect">
              <a:avLst/>
            </a:prstGeom>
          </p:spPr>
        </p:pic>
        <p:pic>
          <p:nvPicPr>
            <p:cNvPr id="35" name="Picture 34">
              <a:extLst>
                <a:ext uri="{FF2B5EF4-FFF2-40B4-BE49-F238E27FC236}">
                  <a16:creationId xmlns:a16="http://schemas.microsoft.com/office/drawing/2014/main" id="{17A52FF0-1322-454E-BB9D-076D18866F6C}"/>
                </a:ext>
              </a:extLst>
            </p:cNvPr>
            <p:cNvPicPr>
              <a:picLocks noChangeAspect="1"/>
            </p:cNvPicPr>
            <p:nvPr/>
          </p:nvPicPr>
          <p:blipFill rotWithShape="1">
            <a:blip r:embed="rId5">
              <a:extLst>
                <a:ext uri="{28A0092B-C50C-407E-A947-70E740481C1C}">
                  <a14:useLocalDpi xmlns:a14="http://schemas.microsoft.com/office/drawing/2010/main" val="0"/>
                </a:ext>
              </a:extLst>
            </a:blip>
            <a:srcRect t="13725" b="14052"/>
            <a:stretch/>
          </p:blipFill>
          <p:spPr>
            <a:xfrm>
              <a:off x="1976944" y="6079901"/>
              <a:ext cx="1648476" cy="531105"/>
            </a:xfrm>
            <a:prstGeom prst="rect">
              <a:avLst/>
            </a:prstGeom>
          </p:spPr>
        </p:pic>
      </p:grpSp>
    </p:spTree>
    <p:extLst>
      <p:ext uri="{BB962C8B-B14F-4D97-AF65-F5344CB8AC3E}">
        <p14:creationId xmlns:p14="http://schemas.microsoft.com/office/powerpoint/2010/main" val="20992045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70039D17-957E-4749-B606-0319F4EFDEF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36564" y="2113214"/>
            <a:ext cx="3924185" cy="3342823"/>
          </a:xfrm>
          <a:prstGeom prst="rect">
            <a:avLst/>
          </a:prstGeom>
        </p:spPr>
      </p:pic>
      <p:cxnSp>
        <p:nvCxnSpPr>
          <p:cNvPr id="6" name="Straight Connector 5">
            <a:extLst>
              <a:ext uri="{FF2B5EF4-FFF2-40B4-BE49-F238E27FC236}">
                <a16:creationId xmlns:a16="http://schemas.microsoft.com/office/drawing/2014/main" id="{2D7374C9-70DA-4E22-BF60-1E137F0288CD}"/>
              </a:ext>
            </a:extLst>
          </p:cNvPr>
          <p:cNvCxnSpPr/>
          <p:nvPr/>
        </p:nvCxnSpPr>
        <p:spPr>
          <a:xfrm>
            <a:off x="3442882" y="263769"/>
            <a:ext cx="0" cy="63304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F097BD58-A8F5-489A-9DF3-49257A447E52}"/>
              </a:ext>
            </a:extLst>
          </p:cNvPr>
          <p:cNvSpPr txBox="1"/>
          <p:nvPr/>
        </p:nvSpPr>
        <p:spPr>
          <a:xfrm>
            <a:off x="3755256" y="834758"/>
            <a:ext cx="4132696" cy="603883"/>
          </a:xfrm>
          <a:prstGeom prst="rect">
            <a:avLst/>
          </a:prstGeom>
          <a:noFill/>
        </p:spPr>
        <p:txBody>
          <a:bodyPr wrap="square" rtlCol="0">
            <a:spAutoFit/>
          </a:bodyPr>
          <a:lstStyle/>
          <a:p>
            <a:r>
              <a:rPr lang="en-GB" sz="1662" dirty="0"/>
              <a:t>In their own time create their own slide show (for a prize)</a:t>
            </a:r>
          </a:p>
        </p:txBody>
      </p:sp>
      <p:sp>
        <p:nvSpPr>
          <p:cNvPr id="13" name="TextBox 12">
            <a:extLst>
              <a:ext uri="{FF2B5EF4-FFF2-40B4-BE49-F238E27FC236}">
                <a16:creationId xmlns:a16="http://schemas.microsoft.com/office/drawing/2014/main" id="{21A27DAD-93B0-4028-AAB2-85F422E589C0}"/>
              </a:ext>
            </a:extLst>
          </p:cNvPr>
          <p:cNvSpPr txBox="1"/>
          <p:nvPr/>
        </p:nvSpPr>
        <p:spPr>
          <a:xfrm>
            <a:off x="153189" y="1654933"/>
            <a:ext cx="3170784" cy="3658437"/>
          </a:xfrm>
          <a:prstGeom prst="rect">
            <a:avLst/>
          </a:prstGeom>
          <a:noFill/>
        </p:spPr>
        <p:txBody>
          <a:bodyPr wrap="square" rtlCol="0">
            <a:spAutoFit/>
          </a:bodyPr>
          <a:lstStyle/>
          <a:p>
            <a:r>
              <a:rPr lang="en-GB" sz="1108" b="1" dirty="0">
                <a:latin typeface="+mj-lt"/>
              </a:rPr>
              <a:t>Group or Focus: </a:t>
            </a:r>
            <a:r>
              <a:rPr lang="en-GB" sz="1108" dirty="0">
                <a:latin typeface="+mj-lt"/>
              </a:rPr>
              <a:t>Any, perhaps an older audience might be better suited to this, but it is super flexible! Working with an exisiting group, so you can ask them to think about this in advance.</a:t>
            </a:r>
          </a:p>
          <a:p>
            <a:endParaRPr lang="en-GB" sz="1108" dirty="0">
              <a:latin typeface="+mj-lt"/>
            </a:endParaRPr>
          </a:p>
          <a:p>
            <a:r>
              <a:rPr lang="en-GB" sz="1108" b="1" dirty="0">
                <a:latin typeface="+mj-lt"/>
              </a:rPr>
              <a:t>What is the tool trying to do specifically?  </a:t>
            </a:r>
          </a:p>
          <a:p>
            <a:r>
              <a:rPr lang="en-GB" sz="1108" dirty="0">
                <a:latin typeface="+mj-lt"/>
              </a:rPr>
              <a:t>Telling a story or showcasing a journey through pictures as part of a slideshow. Giving people a theme in advance would mean they could have this ready to share and talk through. </a:t>
            </a:r>
          </a:p>
          <a:p>
            <a:endParaRPr lang="en-GB" sz="1108" dirty="0">
              <a:latin typeface="+mj-lt"/>
            </a:endParaRPr>
          </a:p>
          <a:p>
            <a:r>
              <a:rPr lang="en-GB" sz="1108" b="1" dirty="0">
                <a:latin typeface="+mj-lt"/>
              </a:rPr>
              <a:t>What are the instructions for using the tool?  </a:t>
            </a:r>
          </a:p>
          <a:p>
            <a:r>
              <a:rPr lang="en-GB" sz="1108" dirty="0">
                <a:latin typeface="+mj-lt"/>
              </a:rPr>
              <a:t>Give people a prompt in advance to make sure they have time to take pictures and create the slideshow.</a:t>
            </a:r>
          </a:p>
          <a:p>
            <a:r>
              <a:rPr lang="en-GB" sz="1108" dirty="0">
                <a:latin typeface="+mj-lt"/>
              </a:rPr>
              <a:t>Have some rules about how many pictures you want to see, no graphic/inappropriate pictures, no videos to keep it simple. </a:t>
            </a:r>
            <a:r>
              <a:rPr lang="en-GB" sz="1108" dirty="0">
                <a:solidFill>
                  <a:srgbClr val="C00000"/>
                </a:solidFill>
                <a:latin typeface="+mj-lt"/>
              </a:rPr>
              <a:t>A barrier is that everyone would need a device and would have to be comfortable with creating a slide show – could you offer the option of someone else compiling this?</a:t>
            </a:r>
          </a:p>
          <a:p>
            <a:endParaRPr lang="en-GB" sz="1015" b="1" dirty="0">
              <a:latin typeface="+mj-lt"/>
            </a:endParaRPr>
          </a:p>
        </p:txBody>
      </p:sp>
      <p:sp>
        <p:nvSpPr>
          <p:cNvPr id="14" name="TextBox 13">
            <a:extLst>
              <a:ext uri="{FF2B5EF4-FFF2-40B4-BE49-F238E27FC236}">
                <a16:creationId xmlns:a16="http://schemas.microsoft.com/office/drawing/2014/main" id="{40902483-CF6E-4716-BE88-A69FEB9C79CF}"/>
              </a:ext>
            </a:extLst>
          </p:cNvPr>
          <p:cNvSpPr txBox="1"/>
          <p:nvPr/>
        </p:nvSpPr>
        <p:spPr>
          <a:xfrm>
            <a:off x="153189" y="582947"/>
            <a:ext cx="3170784" cy="490134"/>
          </a:xfrm>
          <a:prstGeom prst="rect">
            <a:avLst/>
          </a:prstGeom>
          <a:noFill/>
        </p:spPr>
        <p:txBody>
          <a:bodyPr wrap="square" rtlCol="0">
            <a:spAutoFit/>
          </a:bodyPr>
          <a:lstStyle/>
          <a:p>
            <a:r>
              <a:rPr lang="en-GB" sz="2585" b="1" dirty="0">
                <a:solidFill>
                  <a:srgbClr val="C96A9A"/>
                </a:solidFill>
              </a:rPr>
              <a:t>Picture This….</a:t>
            </a:r>
          </a:p>
        </p:txBody>
      </p:sp>
      <p:sp>
        <p:nvSpPr>
          <p:cNvPr id="16" name="TextBox 15">
            <a:extLst>
              <a:ext uri="{FF2B5EF4-FFF2-40B4-BE49-F238E27FC236}">
                <a16:creationId xmlns:a16="http://schemas.microsoft.com/office/drawing/2014/main" id="{ADBA35C7-14CF-4D19-A48A-476CCD63183F}"/>
              </a:ext>
            </a:extLst>
          </p:cNvPr>
          <p:cNvSpPr txBox="1"/>
          <p:nvPr/>
        </p:nvSpPr>
        <p:spPr>
          <a:xfrm>
            <a:off x="153190" y="1014795"/>
            <a:ext cx="3170781" cy="603883"/>
          </a:xfrm>
          <a:prstGeom prst="rect">
            <a:avLst/>
          </a:prstGeom>
          <a:noFill/>
        </p:spPr>
        <p:txBody>
          <a:bodyPr wrap="square" rtlCol="0">
            <a:spAutoFit/>
          </a:bodyPr>
          <a:lstStyle/>
          <a:p>
            <a:r>
              <a:rPr lang="en-GB" sz="1662" dirty="0">
                <a:solidFill>
                  <a:srgbClr val="C96A9A"/>
                </a:solidFill>
              </a:rPr>
              <a:t>Communicating through a photo-story</a:t>
            </a:r>
          </a:p>
        </p:txBody>
      </p:sp>
      <p:sp>
        <p:nvSpPr>
          <p:cNvPr id="24" name="TextBox 23">
            <a:extLst>
              <a:ext uri="{FF2B5EF4-FFF2-40B4-BE49-F238E27FC236}">
                <a16:creationId xmlns:a16="http://schemas.microsoft.com/office/drawing/2014/main" id="{BCBDD84E-1218-40DD-A261-366FB4930F4E}"/>
              </a:ext>
            </a:extLst>
          </p:cNvPr>
          <p:cNvSpPr txBox="1"/>
          <p:nvPr/>
        </p:nvSpPr>
        <p:spPr>
          <a:xfrm>
            <a:off x="153189" y="5210747"/>
            <a:ext cx="3170784" cy="536750"/>
          </a:xfrm>
          <a:prstGeom prst="rect">
            <a:avLst/>
          </a:prstGeom>
          <a:noFill/>
        </p:spPr>
        <p:txBody>
          <a:bodyPr wrap="square" rtlCol="0">
            <a:spAutoFit/>
          </a:bodyPr>
          <a:lstStyle/>
          <a:p>
            <a:pPr>
              <a:lnSpc>
                <a:spcPct val="150000"/>
              </a:lnSpc>
            </a:pPr>
            <a:r>
              <a:rPr lang="en-GB" sz="1015" dirty="0">
                <a:latin typeface="+mj-lt"/>
              </a:rPr>
              <a:t>Version created by: </a:t>
            </a:r>
          </a:p>
          <a:p>
            <a:pPr>
              <a:lnSpc>
                <a:spcPct val="150000"/>
              </a:lnSpc>
            </a:pPr>
            <a:r>
              <a:rPr lang="en-GB" sz="1015" dirty="0">
                <a:latin typeface="+mj-lt"/>
              </a:rPr>
              <a:t>Date:</a:t>
            </a:r>
          </a:p>
        </p:txBody>
      </p:sp>
      <p:grpSp>
        <p:nvGrpSpPr>
          <p:cNvPr id="25" name="Group 24">
            <a:extLst>
              <a:ext uri="{FF2B5EF4-FFF2-40B4-BE49-F238E27FC236}">
                <a16:creationId xmlns:a16="http://schemas.microsoft.com/office/drawing/2014/main" id="{87129421-ED72-451D-8E91-232844E7CB0E}"/>
              </a:ext>
            </a:extLst>
          </p:cNvPr>
          <p:cNvGrpSpPr/>
          <p:nvPr/>
        </p:nvGrpSpPr>
        <p:grpSpPr>
          <a:xfrm>
            <a:off x="153189" y="5895535"/>
            <a:ext cx="3170921" cy="492806"/>
            <a:chOff x="190256" y="6079901"/>
            <a:chExt cx="3435164" cy="533873"/>
          </a:xfrm>
        </p:grpSpPr>
        <p:pic>
          <p:nvPicPr>
            <p:cNvPr id="26" name="Picture 25" descr="A logo for a community&#10;&#10;Description automatically generated">
              <a:extLst>
                <a:ext uri="{FF2B5EF4-FFF2-40B4-BE49-F238E27FC236}">
                  <a16:creationId xmlns:a16="http://schemas.microsoft.com/office/drawing/2014/main" id="{239AC06A-BFF4-4D34-B467-200A1704DE06}"/>
                </a:ext>
              </a:extLst>
            </p:cNvPr>
            <p:cNvPicPr/>
            <p:nvPr/>
          </p:nvPicPr>
          <p:blipFill rotWithShape="1">
            <a:blip r:embed="rId4">
              <a:extLst>
                <a:ext uri="{28A0092B-C50C-407E-A947-70E740481C1C}">
                  <a14:useLocalDpi xmlns:a14="http://schemas.microsoft.com/office/drawing/2010/main" val="0"/>
                </a:ext>
              </a:extLst>
            </a:blip>
            <a:srcRect t="20772" r="36966" b="5715"/>
            <a:stretch/>
          </p:blipFill>
          <p:spPr>
            <a:xfrm>
              <a:off x="190256" y="6079901"/>
              <a:ext cx="1247199" cy="533873"/>
            </a:xfrm>
            <a:prstGeom prst="rect">
              <a:avLst/>
            </a:prstGeom>
          </p:spPr>
        </p:pic>
        <p:pic>
          <p:nvPicPr>
            <p:cNvPr id="27" name="Picture 26">
              <a:extLst>
                <a:ext uri="{FF2B5EF4-FFF2-40B4-BE49-F238E27FC236}">
                  <a16:creationId xmlns:a16="http://schemas.microsoft.com/office/drawing/2014/main" id="{F3A7A108-2070-4127-973E-47744B98CE20}"/>
                </a:ext>
              </a:extLst>
            </p:cNvPr>
            <p:cNvPicPr>
              <a:picLocks noChangeAspect="1"/>
            </p:cNvPicPr>
            <p:nvPr/>
          </p:nvPicPr>
          <p:blipFill rotWithShape="1">
            <a:blip r:embed="rId5">
              <a:extLst>
                <a:ext uri="{28A0092B-C50C-407E-A947-70E740481C1C}">
                  <a14:useLocalDpi xmlns:a14="http://schemas.microsoft.com/office/drawing/2010/main" val="0"/>
                </a:ext>
              </a:extLst>
            </a:blip>
            <a:srcRect t="13725" b="14052"/>
            <a:stretch/>
          </p:blipFill>
          <p:spPr>
            <a:xfrm>
              <a:off x="1976944" y="6079901"/>
              <a:ext cx="1648476" cy="531105"/>
            </a:xfrm>
            <a:prstGeom prst="rect">
              <a:avLst/>
            </a:prstGeom>
          </p:spPr>
        </p:pic>
      </p:grpSp>
    </p:spTree>
    <p:extLst>
      <p:ext uri="{BB962C8B-B14F-4D97-AF65-F5344CB8AC3E}">
        <p14:creationId xmlns:p14="http://schemas.microsoft.com/office/powerpoint/2010/main" val="385230928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541</Words>
  <Application>Microsoft Office PowerPoint</Application>
  <PresentationFormat>On-screen Show (4:3)</PresentationFormat>
  <Paragraphs>42</Paragraphs>
  <Slides>4</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vt:i4>
      </vt:variant>
    </vt:vector>
  </HeadingPairs>
  <TitlesOfParts>
    <vt:vector size="11" baseType="lpstr">
      <vt:lpstr>Aptos</vt:lpstr>
      <vt:lpstr>Aptos Display</vt:lpstr>
      <vt:lpstr>Arial</vt:lpstr>
      <vt:lpstr>Calibri</vt:lpstr>
      <vt:lpstr>Calibri Light</vt:lpstr>
      <vt:lpstr>Office Theme</vt:lpstr>
      <vt:lpstr>1_Office Theme</vt:lpstr>
      <vt:lpstr>PowerPoint Presentation</vt:lpstr>
      <vt:lpstr>PowerPoint Presentation</vt:lpstr>
      <vt:lpstr>PowerPoint Presentation</vt:lpstr>
      <vt:lpstr>PowerPoint Presentation</vt:lpstr>
    </vt:vector>
  </TitlesOfParts>
  <Company>Lancaster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Lucy-Lloyd, Abi</dc:creator>
  <cp:lastModifiedBy>Lucy-Lloyd, Abi</cp:lastModifiedBy>
  <cp:revision>3</cp:revision>
  <dcterms:created xsi:type="dcterms:W3CDTF">2025-03-25T13:52:20Z</dcterms:created>
  <dcterms:modified xsi:type="dcterms:W3CDTF">2025-03-31T16:06:18Z</dcterms:modified>
</cp:coreProperties>
</file>